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3" r:id="rId8"/>
    <p:sldId id="264" r:id="rId9"/>
    <p:sldId id="265" r:id="rId10"/>
    <p:sldId id="266" r:id="rId11"/>
    <p:sldId id="267" r:id="rId12"/>
    <p:sldId id="268" r:id="rId13"/>
    <p:sldId id="270" r:id="rId14"/>
    <p:sldId id="271"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DD44553B-C1BC-495D-A983-A8E967A32972}"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5FE2BE6-BFFF-4080-B6C6-23A2E02DF615}" type="slidenum">
              <a:rPr lang="en-IE" smtClean="0"/>
              <a:t>‹#›</a:t>
            </a:fld>
            <a:endParaRPr lang="en-IE"/>
          </a:p>
        </p:txBody>
      </p:sp>
    </p:spTree>
    <p:extLst>
      <p:ext uri="{BB962C8B-B14F-4D97-AF65-F5344CB8AC3E}">
        <p14:creationId xmlns:p14="http://schemas.microsoft.com/office/powerpoint/2010/main" val="247707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D44553B-C1BC-495D-A983-A8E967A32972}"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5FE2BE6-BFFF-4080-B6C6-23A2E02DF615}" type="slidenum">
              <a:rPr lang="en-IE" smtClean="0"/>
              <a:t>‹#›</a:t>
            </a:fld>
            <a:endParaRPr lang="en-IE"/>
          </a:p>
        </p:txBody>
      </p:sp>
    </p:spTree>
    <p:extLst>
      <p:ext uri="{BB962C8B-B14F-4D97-AF65-F5344CB8AC3E}">
        <p14:creationId xmlns:p14="http://schemas.microsoft.com/office/powerpoint/2010/main" val="360426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D44553B-C1BC-495D-A983-A8E967A32972}"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5FE2BE6-BFFF-4080-B6C6-23A2E02DF615}" type="slidenum">
              <a:rPr lang="en-IE" smtClean="0"/>
              <a:t>‹#›</a:t>
            </a:fld>
            <a:endParaRPr lang="en-IE"/>
          </a:p>
        </p:txBody>
      </p:sp>
    </p:spTree>
    <p:extLst>
      <p:ext uri="{BB962C8B-B14F-4D97-AF65-F5344CB8AC3E}">
        <p14:creationId xmlns:p14="http://schemas.microsoft.com/office/powerpoint/2010/main" val="244416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D44553B-C1BC-495D-A983-A8E967A32972}"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5FE2BE6-BFFF-4080-B6C6-23A2E02DF615}" type="slidenum">
              <a:rPr lang="en-IE" smtClean="0"/>
              <a:t>‹#›</a:t>
            </a:fld>
            <a:endParaRPr lang="en-IE"/>
          </a:p>
        </p:txBody>
      </p:sp>
    </p:spTree>
    <p:extLst>
      <p:ext uri="{BB962C8B-B14F-4D97-AF65-F5344CB8AC3E}">
        <p14:creationId xmlns:p14="http://schemas.microsoft.com/office/powerpoint/2010/main" val="94587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4553B-C1BC-495D-A983-A8E967A32972}"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5FE2BE6-BFFF-4080-B6C6-23A2E02DF615}" type="slidenum">
              <a:rPr lang="en-IE" smtClean="0"/>
              <a:t>‹#›</a:t>
            </a:fld>
            <a:endParaRPr lang="en-IE"/>
          </a:p>
        </p:txBody>
      </p:sp>
    </p:spTree>
    <p:extLst>
      <p:ext uri="{BB962C8B-B14F-4D97-AF65-F5344CB8AC3E}">
        <p14:creationId xmlns:p14="http://schemas.microsoft.com/office/powerpoint/2010/main" val="43279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DD44553B-C1BC-495D-A983-A8E967A32972}" type="datetimeFigureOut">
              <a:rPr lang="en-IE" smtClean="0"/>
              <a:t>26/04/2021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5FE2BE6-BFFF-4080-B6C6-23A2E02DF615}" type="slidenum">
              <a:rPr lang="en-IE" smtClean="0"/>
              <a:t>‹#›</a:t>
            </a:fld>
            <a:endParaRPr lang="en-IE"/>
          </a:p>
        </p:txBody>
      </p:sp>
    </p:spTree>
    <p:extLst>
      <p:ext uri="{BB962C8B-B14F-4D97-AF65-F5344CB8AC3E}">
        <p14:creationId xmlns:p14="http://schemas.microsoft.com/office/powerpoint/2010/main" val="195477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D44553B-C1BC-495D-A983-A8E967A32972}" type="datetimeFigureOut">
              <a:rPr lang="en-IE" smtClean="0"/>
              <a:t>26/04/2021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55FE2BE6-BFFF-4080-B6C6-23A2E02DF615}" type="slidenum">
              <a:rPr lang="en-IE" smtClean="0"/>
              <a:t>‹#›</a:t>
            </a:fld>
            <a:endParaRPr lang="en-IE"/>
          </a:p>
        </p:txBody>
      </p:sp>
    </p:spTree>
    <p:extLst>
      <p:ext uri="{BB962C8B-B14F-4D97-AF65-F5344CB8AC3E}">
        <p14:creationId xmlns:p14="http://schemas.microsoft.com/office/powerpoint/2010/main" val="178963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DD44553B-C1BC-495D-A983-A8E967A32972}" type="datetimeFigureOut">
              <a:rPr lang="en-IE" smtClean="0"/>
              <a:t>26/04/2021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55FE2BE6-BFFF-4080-B6C6-23A2E02DF615}" type="slidenum">
              <a:rPr lang="en-IE" smtClean="0"/>
              <a:t>‹#›</a:t>
            </a:fld>
            <a:endParaRPr lang="en-IE"/>
          </a:p>
        </p:txBody>
      </p:sp>
    </p:spTree>
    <p:extLst>
      <p:ext uri="{BB962C8B-B14F-4D97-AF65-F5344CB8AC3E}">
        <p14:creationId xmlns:p14="http://schemas.microsoft.com/office/powerpoint/2010/main" val="166500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4553B-C1BC-495D-A983-A8E967A32972}" type="datetimeFigureOut">
              <a:rPr lang="en-IE" smtClean="0"/>
              <a:t>26/04/2021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5FE2BE6-BFFF-4080-B6C6-23A2E02DF615}" type="slidenum">
              <a:rPr lang="en-IE" smtClean="0"/>
              <a:t>‹#›</a:t>
            </a:fld>
            <a:endParaRPr lang="en-IE"/>
          </a:p>
        </p:txBody>
      </p:sp>
    </p:spTree>
    <p:extLst>
      <p:ext uri="{BB962C8B-B14F-4D97-AF65-F5344CB8AC3E}">
        <p14:creationId xmlns:p14="http://schemas.microsoft.com/office/powerpoint/2010/main" val="104770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4553B-C1BC-495D-A983-A8E967A32972}" type="datetimeFigureOut">
              <a:rPr lang="en-IE" smtClean="0"/>
              <a:t>26/04/2021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5FE2BE6-BFFF-4080-B6C6-23A2E02DF615}" type="slidenum">
              <a:rPr lang="en-IE" smtClean="0"/>
              <a:t>‹#›</a:t>
            </a:fld>
            <a:endParaRPr lang="en-IE"/>
          </a:p>
        </p:txBody>
      </p:sp>
    </p:spTree>
    <p:extLst>
      <p:ext uri="{BB962C8B-B14F-4D97-AF65-F5344CB8AC3E}">
        <p14:creationId xmlns:p14="http://schemas.microsoft.com/office/powerpoint/2010/main" val="3690273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4553B-C1BC-495D-A983-A8E967A32972}" type="datetimeFigureOut">
              <a:rPr lang="en-IE" smtClean="0"/>
              <a:t>26/04/2021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5FE2BE6-BFFF-4080-B6C6-23A2E02DF615}" type="slidenum">
              <a:rPr lang="en-IE" smtClean="0"/>
              <a:t>‹#›</a:t>
            </a:fld>
            <a:endParaRPr lang="en-IE"/>
          </a:p>
        </p:txBody>
      </p:sp>
    </p:spTree>
    <p:extLst>
      <p:ext uri="{BB962C8B-B14F-4D97-AF65-F5344CB8AC3E}">
        <p14:creationId xmlns:p14="http://schemas.microsoft.com/office/powerpoint/2010/main" val="288687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4553B-C1BC-495D-A983-A8E967A32972}" type="datetimeFigureOut">
              <a:rPr lang="en-IE" smtClean="0"/>
              <a:t>26/04/2021</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E2BE6-BFFF-4080-B6C6-23A2E02DF615}" type="slidenum">
              <a:rPr lang="en-IE" smtClean="0"/>
              <a:t>‹#›</a:t>
            </a:fld>
            <a:endParaRPr lang="en-IE"/>
          </a:p>
        </p:txBody>
      </p:sp>
    </p:spTree>
    <p:extLst>
      <p:ext uri="{BB962C8B-B14F-4D97-AF65-F5344CB8AC3E}">
        <p14:creationId xmlns:p14="http://schemas.microsoft.com/office/powerpoint/2010/main" val="3633804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lstStyle/>
          <a:p>
            <a:r>
              <a:rPr lang="en-IE" dirty="0" smtClean="0"/>
              <a:t>Roseville, Part 3</a:t>
            </a:r>
            <a:r>
              <a:rPr lang="en-IE" sz="2400" dirty="0" smtClean="0"/>
              <a:t/>
            </a:r>
            <a:br>
              <a:rPr lang="en-IE" sz="2400" dirty="0" smtClean="0"/>
            </a:br>
            <a:r>
              <a:rPr lang="en-IE" sz="2400" dirty="0" smtClean="0"/>
              <a:t>Augmented, </a:t>
            </a:r>
            <a:r>
              <a:rPr lang="en-IE" sz="2400" dirty="0" smtClean="0"/>
              <a:t>26/4/2021</a:t>
            </a:r>
            <a:endParaRPr lang="en-IE" dirty="0"/>
          </a:p>
        </p:txBody>
      </p:sp>
      <p:sp>
        <p:nvSpPr>
          <p:cNvPr id="3" name="Subtitle 2"/>
          <p:cNvSpPr>
            <a:spLocks noGrp="1"/>
          </p:cNvSpPr>
          <p:nvPr>
            <p:ph type="subTitle" idx="1"/>
          </p:nvPr>
        </p:nvSpPr>
        <p:spPr/>
        <p:txBody>
          <a:bodyPr/>
          <a:lstStyle/>
          <a:p>
            <a:r>
              <a:rPr lang="en-IE" dirty="0" smtClean="0"/>
              <a:t>John Colgan</a:t>
            </a:r>
            <a:endParaRPr lang="en-IE" dirty="0"/>
          </a:p>
        </p:txBody>
      </p:sp>
    </p:spTree>
    <p:extLst>
      <p:ext uri="{BB962C8B-B14F-4D97-AF65-F5344CB8AC3E}">
        <p14:creationId xmlns:p14="http://schemas.microsoft.com/office/powerpoint/2010/main" val="1133680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IE" sz="2400" dirty="0" smtClean="0"/>
              <a:t>Roseville, 15/11/2020</a:t>
            </a:r>
            <a:endParaRPr lang="en-IE"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1" y="1119982"/>
            <a:ext cx="7315200" cy="5486400"/>
          </a:xfrm>
        </p:spPr>
      </p:pic>
    </p:spTree>
    <p:extLst>
      <p:ext uri="{BB962C8B-B14F-4D97-AF65-F5344CB8AC3E}">
        <p14:creationId xmlns:p14="http://schemas.microsoft.com/office/powerpoint/2010/main" val="167079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IE" sz="2400" dirty="0" smtClean="0"/>
              <a:t>Shed and </a:t>
            </a:r>
            <a:r>
              <a:rPr lang="en-IE" sz="2400" dirty="0" err="1" smtClean="0"/>
              <a:t>Shomera</a:t>
            </a:r>
            <a:r>
              <a:rPr lang="en-IE" sz="2400" dirty="0" smtClean="0"/>
              <a:t> building, 25/11/2020</a:t>
            </a:r>
            <a:endParaRPr lang="en-IE"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46852" y="1219200"/>
            <a:ext cx="3850296" cy="5334000"/>
          </a:xfrm>
        </p:spPr>
      </p:pic>
    </p:spTree>
    <p:extLst>
      <p:ext uri="{BB962C8B-B14F-4D97-AF65-F5344CB8AC3E}">
        <p14:creationId xmlns:p14="http://schemas.microsoft.com/office/powerpoint/2010/main" val="423196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err="1" smtClean="0"/>
              <a:t>Shomera</a:t>
            </a:r>
            <a:r>
              <a:rPr lang="en-IE" sz="2400" dirty="0" smtClean="0"/>
              <a:t> building, 25/11/2020 (Left) and lit up, 4.32pm, 26/12/2020</a:t>
            </a:r>
            <a:endParaRPr lang="en-IE" sz="2400"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422457" y="2816542"/>
            <a:ext cx="4038600" cy="3129915"/>
          </a:xfrm>
        </p:spPr>
      </p:pic>
    </p:spTree>
    <p:extLst>
      <p:ext uri="{BB962C8B-B14F-4D97-AF65-F5344CB8AC3E}">
        <p14:creationId xmlns:p14="http://schemas.microsoft.com/office/powerpoint/2010/main" val="2773698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normAutofit/>
          </a:bodyPr>
          <a:lstStyle/>
          <a:p>
            <a:r>
              <a:rPr lang="en-IE" sz="2400" dirty="0" smtClean="0"/>
              <a:t>New timber Steps and rail for Roseville, 31/12/2020</a:t>
            </a:r>
            <a:endParaRPr lang="en-IE" sz="24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1424781"/>
            <a:ext cx="3960614" cy="5280819"/>
          </a:xfrm>
        </p:spPr>
      </p:pic>
    </p:spTree>
    <p:extLst>
      <p:ext uri="{BB962C8B-B14F-4D97-AF65-F5344CB8AC3E}">
        <p14:creationId xmlns:p14="http://schemas.microsoft.com/office/powerpoint/2010/main" val="56627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639762"/>
          </a:xfrm>
        </p:spPr>
        <p:txBody>
          <a:bodyPr>
            <a:normAutofit fontScale="90000"/>
          </a:bodyPr>
          <a:lstStyle/>
          <a:p>
            <a:r>
              <a:rPr lang="en-IE" sz="2400" dirty="0" smtClean="0"/>
              <a:t>Photo, ~4/2/2021: Taken after lopping off the top grown and mulching it on site.</a:t>
            </a:r>
            <a:endParaRPr lang="en-IE" sz="24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738941" y="1818498"/>
            <a:ext cx="5589918" cy="4191000"/>
          </a:xfrm>
        </p:spPr>
      </p:pic>
    </p:spTree>
    <p:extLst>
      <p:ext uri="{BB962C8B-B14F-4D97-AF65-F5344CB8AC3E}">
        <p14:creationId xmlns:p14="http://schemas.microsoft.com/office/powerpoint/2010/main" val="424715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spTree>
    <p:extLst>
      <p:ext uri="{BB962C8B-B14F-4D97-AF65-F5344CB8AC3E}">
        <p14:creationId xmlns:p14="http://schemas.microsoft.com/office/powerpoint/2010/main" val="251242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000" dirty="0" smtClean="0"/>
              <a:t>Fallen, or partly sawn tree, which fell after stormy night of 23/2/2021,  when cover had been previously taken away by Roseville owner/occupiers.  The bottom 2m was sawn off by men, 27/2/2021 and removed, with remainder left in the river. The butts of other sawn trees are seen beside this one.</a:t>
            </a:r>
            <a:endParaRPr lang="en-IE" sz="2000"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90163" y="1600200"/>
            <a:ext cx="3772673" cy="502920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1550" y="1600200"/>
            <a:ext cx="3771900" cy="5029200"/>
          </a:xfrm>
        </p:spPr>
      </p:pic>
    </p:spTree>
    <p:extLst>
      <p:ext uri="{BB962C8B-B14F-4D97-AF65-F5344CB8AC3E}">
        <p14:creationId xmlns:p14="http://schemas.microsoft.com/office/powerpoint/2010/main" val="68898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smtClean="0"/>
              <a:t>South bank 7/3/2021, left, from near Toll House door and from upper lawn, 4/3/2021 showing badger track.</a:t>
            </a:r>
            <a:endParaRPr lang="en-IE" sz="2400" dirty="0"/>
          </a:p>
        </p:txBody>
      </p:sp>
      <p:pic>
        <p:nvPicPr>
          <p:cNvPr id="20" name="Content Placeholder 1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0264" y="1600200"/>
            <a:ext cx="3394472" cy="4525963"/>
          </a:xfrm>
        </p:spPr>
      </p:pic>
      <p:pic>
        <p:nvPicPr>
          <p:cNvPr id="22" name="Content Placeholder 2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79264" y="1600200"/>
            <a:ext cx="3394472" cy="4525963"/>
          </a:xfrm>
        </p:spPr>
      </p:pic>
    </p:spTree>
    <p:extLst>
      <p:ext uri="{BB962C8B-B14F-4D97-AF65-F5344CB8AC3E}">
        <p14:creationId xmlns:p14="http://schemas.microsoft.com/office/powerpoint/2010/main" val="364808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lstStyle/>
          <a:p>
            <a:r>
              <a:rPr lang="en-IE" dirty="0" smtClean="0"/>
              <a:t>Canoeing on the </a:t>
            </a:r>
            <a:r>
              <a:rPr lang="en-IE" dirty="0" err="1" smtClean="0"/>
              <a:t>Liffey</a:t>
            </a:r>
            <a:endParaRPr lang="en-IE" dirty="0"/>
          </a:p>
        </p:txBody>
      </p:sp>
      <p:sp>
        <p:nvSpPr>
          <p:cNvPr id="6" name="Content Placeholder 5"/>
          <p:cNvSpPr>
            <a:spLocks noGrp="1"/>
          </p:cNvSpPr>
          <p:nvPr>
            <p:ph idx="1"/>
          </p:nvPr>
        </p:nvSpPr>
        <p:spPr>
          <a:xfrm>
            <a:off x="457200" y="1219200"/>
            <a:ext cx="8229600" cy="5334000"/>
          </a:xfrm>
        </p:spPr>
        <p:txBody>
          <a:bodyPr>
            <a:normAutofit fontScale="92500" lnSpcReduction="20000"/>
          </a:bodyPr>
          <a:lstStyle/>
          <a:p>
            <a:r>
              <a:rPr lang="en-IE" sz="2600" dirty="0" smtClean="0"/>
              <a:t>The Council’s Development Plan for the </a:t>
            </a:r>
            <a:r>
              <a:rPr lang="en-IE" sz="2600" dirty="0" err="1" smtClean="0"/>
              <a:t>Liffey</a:t>
            </a:r>
            <a:r>
              <a:rPr lang="en-IE" sz="2600" dirty="0" smtClean="0"/>
              <a:t> Valley anticipates the use of the Valley for sporting events, the premier one of which is the annual </a:t>
            </a:r>
            <a:r>
              <a:rPr lang="en-IE" sz="2600" dirty="0" err="1" smtClean="0"/>
              <a:t>Liffey</a:t>
            </a:r>
            <a:r>
              <a:rPr lang="en-IE" sz="2600" dirty="0" smtClean="0"/>
              <a:t> Descent canoe race from </a:t>
            </a:r>
            <a:r>
              <a:rPr lang="en-IE" sz="2600" dirty="0" err="1" smtClean="0"/>
              <a:t>Straffan</a:t>
            </a:r>
            <a:r>
              <a:rPr lang="en-IE" sz="2600" dirty="0" smtClean="0"/>
              <a:t>, Co Kildare, to the Garda Rowing club, </a:t>
            </a:r>
            <a:r>
              <a:rPr lang="en-IE" sz="2600" dirty="0" err="1" smtClean="0"/>
              <a:t>Islandbridge</a:t>
            </a:r>
            <a:r>
              <a:rPr lang="en-IE" sz="2600" dirty="0" smtClean="0"/>
              <a:t>. Some 400 competitors from around the globe compete. They require security and rescue services near Leixlip Bridge, and access via adjoining land. Regular canoeing takes place, including instruction. Leixlip Bridge area is occasionally the scene of  Sky and other TV sports coverage of these events from a helicopter overhead.  The future may be clothes’ lines blowing in the wind, hitherto concealed by the wilderness.</a:t>
            </a:r>
          </a:p>
          <a:p>
            <a:r>
              <a:rPr lang="en-IE" sz="2600" dirty="0" smtClean="0"/>
              <a:t>Slalom events, involving the </a:t>
            </a:r>
            <a:r>
              <a:rPr lang="en-IE" sz="2600" dirty="0" err="1" smtClean="0"/>
              <a:t>tieing</a:t>
            </a:r>
            <a:r>
              <a:rPr lang="en-IE" sz="2600" dirty="0" smtClean="0"/>
              <a:t> of sisal across the river between trees and other convenient places has been greatly impaired by the gratuitous removal of trees from the south bank.</a:t>
            </a:r>
          </a:p>
          <a:p>
            <a:endParaRPr lang="en-IE" dirty="0"/>
          </a:p>
        </p:txBody>
      </p:sp>
    </p:spTree>
    <p:extLst>
      <p:ext uri="{BB962C8B-B14F-4D97-AF65-F5344CB8AC3E}">
        <p14:creationId xmlns:p14="http://schemas.microsoft.com/office/powerpoint/2010/main" val="1198919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1800" dirty="0" smtClean="0"/>
              <a:t>Every Sept or October, some 400 canoeists compete in the </a:t>
            </a:r>
            <a:r>
              <a:rPr lang="en-IE" sz="1800" dirty="0" err="1" smtClean="0"/>
              <a:t>Liffey</a:t>
            </a:r>
            <a:r>
              <a:rPr lang="en-IE" sz="1800" dirty="0" smtClean="0"/>
              <a:t> Descent race. On occasion, there have been Slalom events, which involve tying sisal string between anchors (trees, screws) on opposing banks. I’ve had to ask the Irish Canoe Union to untie them!   These canoeists are from 14/9/2019.</a:t>
            </a:r>
            <a:endParaRPr lang="en-IE" sz="1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03573" y="1600200"/>
            <a:ext cx="2545854"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93796" y="1600200"/>
            <a:ext cx="2547407" cy="4525963"/>
          </a:xfrm>
        </p:spPr>
      </p:pic>
    </p:spTree>
    <p:extLst>
      <p:ext uri="{BB962C8B-B14F-4D97-AF65-F5344CB8AC3E}">
        <p14:creationId xmlns:p14="http://schemas.microsoft.com/office/powerpoint/2010/main" val="154064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554162"/>
          </a:xfrm>
        </p:spPr>
        <p:txBody>
          <a:bodyPr>
            <a:normAutofit fontScale="90000"/>
          </a:bodyPr>
          <a:lstStyle/>
          <a:p>
            <a:r>
              <a:rPr lang="en-IE" sz="2400" dirty="0" smtClean="0"/>
              <a:t>ANGLERS on the </a:t>
            </a:r>
            <a:r>
              <a:rPr lang="en-IE" sz="2400" dirty="0" err="1" smtClean="0"/>
              <a:t>Liffey</a:t>
            </a:r>
            <a:r>
              <a:rPr lang="en-IE" sz="2400" dirty="0" smtClean="0"/>
              <a:t> opposite Roseville and Toll House are regular events; here’s one </a:t>
            </a:r>
            <a:r>
              <a:rPr lang="en-IE" sz="2400" dirty="0"/>
              <a:t>last April (left</a:t>
            </a:r>
            <a:r>
              <a:rPr lang="en-IE" sz="2400" dirty="0" smtClean="0"/>
              <a:t>) and one present this week (right). The removal of overhanging trees ruins the habitat of flies… The anglers gain access via Castle Park road, path and park network.</a:t>
            </a:r>
            <a:endParaRPr lang="en-IE" sz="2400" dirty="0"/>
          </a:p>
        </p:txBody>
      </p:sp>
      <p:pic>
        <p:nvPicPr>
          <p:cNvPr id="11" name="Content Placeholder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6800" y="2133600"/>
            <a:ext cx="2545854" cy="4525963"/>
          </a:xfrm>
        </p:spPr>
      </p:pic>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2133600"/>
            <a:ext cx="3777932" cy="4525963"/>
          </a:xfrm>
        </p:spPr>
      </p:pic>
    </p:spTree>
    <p:extLst>
      <p:ext uri="{BB962C8B-B14F-4D97-AF65-F5344CB8AC3E}">
        <p14:creationId xmlns:p14="http://schemas.microsoft.com/office/powerpoint/2010/main" val="1482235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IE" sz="2000" dirty="0" smtClean="0"/>
              <a:t>Illustrating the gradual destruction of the </a:t>
            </a:r>
            <a:r>
              <a:rPr lang="en-IE" sz="2000" dirty="0" err="1" smtClean="0"/>
              <a:t>Liffey</a:t>
            </a:r>
            <a:r>
              <a:rPr lang="en-IE" sz="2000" dirty="0" smtClean="0"/>
              <a:t> Valley’s wooded area, the preservation and extension of which is part of the development plan. No development within 30 metres of the </a:t>
            </a:r>
            <a:r>
              <a:rPr lang="en-IE" sz="2000" dirty="0" err="1" smtClean="0"/>
              <a:t>Liffey’s</a:t>
            </a:r>
            <a:r>
              <a:rPr lang="en-IE" sz="2000" dirty="0" smtClean="0"/>
              <a:t> edge</a:t>
            </a:r>
            <a:endParaRPr lang="en-IE" sz="2000" dirty="0"/>
          </a:p>
        </p:txBody>
      </p:sp>
      <p:sp>
        <p:nvSpPr>
          <p:cNvPr id="7" name="Text Placeholder 6"/>
          <p:cNvSpPr>
            <a:spLocks noGrp="1"/>
          </p:cNvSpPr>
          <p:nvPr>
            <p:ph type="body" idx="1"/>
          </p:nvPr>
        </p:nvSpPr>
        <p:spPr/>
        <p:txBody>
          <a:bodyPr/>
          <a:lstStyle/>
          <a:p>
            <a:r>
              <a:rPr lang="en-IE" dirty="0" smtClean="0"/>
              <a:t>Photo taken 3/11/2019</a:t>
            </a:r>
            <a:endParaRPr lang="en-IE"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52400" y="3124200"/>
            <a:ext cx="4311290" cy="2421775"/>
          </a:xfrm>
        </p:spPr>
      </p:pic>
      <p:sp>
        <p:nvSpPr>
          <p:cNvPr id="8" name="Text Placeholder 7"/>
          <p:cNvSpPr>
            <a:spLocks noGrp="1"/>
          </p:cNvSpPr>
          <p:nvPr>
            <p:ph type="body" sz="quarter" idx="3"/>
          </p:nvPr>
        </p:nvSpPr>
        <p:spPr>
          <a:xfrm>
            <a:off x="4645025" y="1535112"/>
            <a:ext cx="4041775" cy="1284287"/>
          </a:xfrm>
        </p:spPr>
        <p:txBody>
          <a:bodyPr/>
          <a:lstStyle/>
          <a:p>
            <a:r>
              <a:rPr lang="en-IE" dirty="0" smtClean="0"/>
              <a:t>Photo taken 15/11/2020</a:t>
            </a:r>
            <a:r>
              <a:rPr lang="en-IE" b="0" dirty="0" smtClean="0"/>
              <a:t>  </a:t>
            </a:r>
            <a:r>
              <a:rPr lang="en-IE" sz="1800" b="0" dirty="0" smtClean="0"/>
              <a:t>Section left of white water is neighbouring property</a:t>
            </a:r>
            <a:endParaRPr lang="en-IE" sz="1800"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24400" y="3088482"/>
            <a:ext cx="4191000" cy="3143250"/>
          </a:xfrm>
        </p:spPr>
      </p:pic>
    </p:spTree>
    <p:extLst>
      <p:ext uri="{BB962C8B-B14F-4D97-AF65-F5344CB8AC3E}">
        <p14:creationId xmlns:p14="http://schemas.microsoft.com/office/powerpoint/2010/main" val="134492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249362"/>
          </a:xfrm>
        </p:spPr>
        <p:txBody>
          <a:bodyPr>
            <a:noAutofit/>
          </a:bodyPr>
          <a:lstStyle/>
          <a:p>
            <a:pPr algn="l"/>
            <a:r>
              <a:rPr lang="en-IE" sz="1700" dirty="0" smtClean="0"/>
              <a:t>Photo taken, Wednesday, 21/4/2021. Greenery cover to left is neighbouring property on south bank of </a:t>
            </a:r>
            <a:r>
              <a:rPr lang="en-IE" sz="1700" dirty="0" err="1" smtClean="0"/>
              <a:t>Liffey</a:t>
            </a:r>
            <a:r>
              <a:rPr lang="en-IE" sz="1700" dirty="0" smtClean="0"/>
              <a:t>. Tree trunk in river is tree that fell.  or fell after being partly cut, into the river on 23/2/2021, from the base of the escarpment, following  removal of other tree cover on the embankment. </a:t>
            </a:r>
            <a:r>
              <a:rPr lang="en-IE" sz="1700" dirty="0" err="1" smtClean="0"/>
              <a:t>Sheomera</a:t>
            </a:r>
            <a:r>
              <a:rPr lang="en-IE" sz="1700" dirty="0" smtClean="0"/>
              <a:t> to </a:t>
            </a:r>
            <a:r>
              <a:rPr lang="en-IE" sz="1700" dirty="0" err="1" smtClean="0"/>
              <a:t>rhs</a:t>
            </a:r>
            <a:r>
              <a:rPr lang="en-IE" sz="1700" dirty="0" smtClean="0"/>
              <a:t>. Clothes lines on plateau area. Furniture added recently at lhs foot of escarpment.</a:t>
            </a:r>
            <a:endParaRPr lang="en-IE" sz="1700"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8255" y="1600200"/>
            <a:ext cx="5445530" cy="5105400"/>
          </a:xfrm>
        </p:spPr>
      </p:pic>
    </p:spTree>
    <p:extLst>
      <p:ext uri="{BB962C8B-B14F-4D97-AF65-F5344CB8AC3E}">
        <p14:creationId xmlns:p14="http://schemas.microsoft.com/office/powerpoint/2010/main" val="3525415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E" sz="2000" dirty="0" smtClean="0"/>
              <a:t>South bank by Roseville, photo taken 26/3/2018, showing stumps of trees after this phase of cutting the wooded escarpment back. </a:t>
            </a:r>
            <a:r>
              <a:rPr lang="en-IE" sz="2000" dirty="0" err="1" smtClean="0"/>
              <a:t>Shomera</a:t>
            </a:r>
            <a:r>
              <a:rPr lang="en-IE" sz="2000" dirty="0" smtClean="0"/>
              <a:t> building not yet in place.</a:t>
            </a:r>
            <a:endParaRPr lang="en-IE"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357694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554</Words>
  <Application>Microsoft Office PowerPoint</Application>
  <PresentationFormat>On-screen Show (4:3)</PresentationFormat>
  <Paragraphs>19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Roseville, Part 3 Augmented, 26/4/2021</vt:lpstr>
      <vt:lpstr>Fallen, or partly sawn tree, which fell after stormy night of 23/2/2021,  when cover had been previously taken away by Roseville owner/occupiers.  The bottom 2m was sawn off by men, 27/2/2021 and removed, with remainder left in the river. The butts of other sawn trees are seen beside this one.</vt:lpstr>
      <vt:lpstr>South bank 7/3/2021, left, from near Toll House door and from upper lawn, 4/3/2021 showing badger track.</vt:lpstr>
      <vt:lpstr>Canoeing on the Liffey</vt:lpstr>
      <vt:lpstr>Every Sept or October, some 400 canoeists compete in the Liffey Descent race. On occasion, there have been Slalom events, which involve tying sisal string between anchors (trees, screws) on opposing banks. I’ve had to ask the Irish Canoe Union to untie them!   These canoeists are from 14/9/2019.</vt:lpstr>
      <vt:lpstr>ANGLERS on the Liffey opposite Roseville and Toll House are regular events; here’s one last April (left) and one present this week (right). The removal of overhanging trees ruins the habitat of flies… The anglers gain access via Castle Park road, path and park network.</vt:lpstr>
      <vt:lpstr>Illustrating the gradual destruction of the Liffey Valley’s wooded area, the preservation and extension of which is part of the development plan. No development within 30 metres of the Liffey’s edge</vt:lpstr>
      <vt:lpstr>Photo taken, Wednesday, 21/4/2021. Greenery cover to left is neighbouring property on south bank of Liffey. Tree trunk in river is tree that fell.  or fell after being partly cut, into the river on 23/2/2021, from the base of the escarpment, following  removal of other tree cover on the embankment. Sheomera to rhs. Clothes lines on plateau area. Furniture added recently at lhs foot of escarpment.</vt:lpstr>
      <vt:lpstr>South bank by Roseville, photo taken 26/3/2018, showing stumps of trees after this phase of cutting the wooded escarpment back. Shomera building not yet in place.</vt:lpstr>
      <vt:lpstr>Roseville, 15/11/2020</vt:lpstr>
      <vt:lpstr>Shed and Shomera building, 25/11/2020</vt:lpstr>
      <vt:lpstr>Shomera building, 25/11/2020 (Left) and lit up, 4.32pm, 26/12/2020</vt:lpstr>
      <vt:lpstr>New timber Steps and rail for Roseville, 31/12/2020</vt:lpstr>
      <vt:lpstr>Photo, ~4/2/2021: Taken after lopping off the top grown and mulching it on site.</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Roseville, Part 3</dc:title>
  <dc:creator>John</dc:creator>
  <cp:lastModifiedBy>John</cp:lastModifiedBy>
  <cp:revision>19</cp:revision>
  <dcterms:created xsi:type="dcterms:W3CDTF">2021-03-11T16:39:50Z</dcterms:created>
  <dcterms:modified xsi:type="dcterms:W3CDTF">2021-04-26T13:56:16Z</dcterms:modified>
</cp:coreProperties>
</file>